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005"/>
    <p:restoredTop sz="96208"/>
  </p:normalViewPr>
  <p:slideViewPr>
    <p:cSldViewPr snapToGrid="0" snapToObjects="1">
      <p:cViewPr varScale="1">
        <p:scale>
          <a:sx n="61" d="100"/>
          <a:sy n="61" d="100"/>
        </p:scale>
        <p:origin x="216" y="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26CE2-19C7-2D46-9230-42C3286D1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Capstone</a:t>
            </a:r>
            <a:r>
              <a:rPr lang="zh-CN" altLang="en-US" dirty="0"/>
              <a:t> </a:t>
            </a:r>
            <a:r>
              <a:rPr lang="en-US" altLang="zh-CN" dirty="0"/>
              <a:t>Project</a:t>
            </a:r>
            <a:br>
              <a:rPr lang="en-US" altLang="zh-CN" dirty="0"/>
            </a:br>
            <a:r>
              <a:rPr lang="en-US" altLang="zh-CN" dirty="0"/>
              <a:t>-</a:t>
            </a:r>
            <a:br>
              <a:rPr lang="en-US" altLang="zh-CN" dirty="0"/>
            </a:br>
            <a:r>
              <a:rPr lang="en-US" altLang="zh-CN" dirty="0"/>
              <a:t>Battle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Neighborhoods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81FD3E-450D-EE48-8EDA-3A72AAB2D1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1/14/2020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623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0FEB3-9695-7345-B007-039B4FF72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658A6-0EB3-E74B-A225-47D7E8050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am a data science student currently pursuing master degree in the University of Michigan, Ann Arbor. I hope to find a job in New York after graduation. New York is a big city unlike Ann Arbor, I would like to find a affordable place to live in Manhattan with easy access to metro station and similar venues to my current location in Ann Arbor. </a:t>
            </a:r>
          </a:p>
        </p:txBody>
      </p:sp>
    </p:spTree>
    <p:extLst>
      <p:ext uri="{BB962C8B-B14F-4D97-AF65-F5344CB8AC3E}">
        <p14:creationId xmlns:p14="http://schemas.microsoft.com/office/powerpoint/2010/main" val="1066683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AC25C-53E2-C147-ABED-173112FBE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Problem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431B1-E01B-B847-BE25-55127EC52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aims to find living location in New York City the resembles to the currently area I am living in. It should meet the following criteria: Apartment with min 1 bedrooms with monthly rent not exceed 3000USD/month; area should locate close to a metro station with walking distance of 1 mile; area with amenities and venues similar</a:t>
            </a:r>
            <a:r>
              <a:rPr lang="zh-CN" altLang="en-US" dirty="0"/>
              <a:t> </a:t>
            </a:r>
            <a:r>
              <a:rPr lang="en-US" dirty="0"/>
              <a:t>to my current location in Ann Arbor.</a:t>
            </a:r>
          </a:p>
        </p:txBody>
      </p:sp>
    </p:spTree>
    <p:extLst>
      <p:ext uri="{BB962C8B-B14F-4D97-AF65-F5344CB8AC3E}">
        <p14:creationId xmlns:p14="http://schemas.microsoft.com/office/powerpoint/2010/main" val="1370685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42B10-F4CB-434C-855C-2C7C655ED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Acquisition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CF415-91A2-D24A-877A-498FB5F5E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acquired for this project is a combination of data from four sources.</a:t>
            </a:r>
          </a:p>
          <a:p>
            <a:r>
              <a:rPr lang="en-US" dirty="0"/>
              <a:t>     - Foursquare API</a:t>
            </a:r>
          </a:p>
          <a:p>
            <a:r>
              <a:rPr lang="en-US" dirty="0"/>
              <a:t>     - </a:t>
            </a:r>
            <a:r>
              <a:rPr lang="en-US" dirty="0" err="1"/>
              <a:t>Manhattan_rent_price.csv</a:t>
            </a:r>
            <a:endParaRPr lang="en-US" dirty="0"/>
          </a:p>
          <a:p>
            <a:r>
              <a:rPr lang="en-US" dirty="0"/>
              <a:t>     - </a:t>
            </a:r>
            <a:r>
              <a:rPr lang="en-US" dirty="0" err="1"/>
              <a:t>Manhattan_metro_station.csv</a:t>
            </a:r>
            <a:endParaRPr lang="en-US" dirty="0"/>
          </a:p>
          <a:p>
            <a:r>
              <a:rPr lang="en-US" dirty="0"/>
              <a:t>     - </a:t>
            </a:r>
            <a:r>
              <a:rPr lang="en-US" dirty="0" err="1"/>
              <a:t>Manhattan_boroughs.csv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253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46AF1-735C-1B43-A92F-483D1C527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Methodology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54F0A-C3DF-2D4D-BFA4-3AD1E3BF2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Foursquare</a:t>
            </a:r>
            <a:r>
              <a:rPr lang="zh-CN" altLang="en-US" dirty="0"/>
              <a:t> </a:t>
            </a:r>
            <a:r>
              <a:rPr lang="en-US" altLang="zh-CN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venues</a:t>
            </a:r>
            <a:r>
              <a:rPr lang="zh-CN" altLang="en-US" dirty="0"/>
              <a:t> </a:t>
            </a:r>
            <a:r>
              <a:rPr lang="en-US" altLang="zh-CN" dirty="0"/>
              <a:t>around</a:t>
            </a:r>
            <a:r>
              <a:rPr lang="zh-CN" altLang="en-US" dirty="0"/>
              <a:t> </a:t>
            </a:r>
            <a:r>
              <a:rPr lang="en-US" altLang="zh-CN" dirty="0"/>
              <a:t>Ann</a:t>
            </a:r>
            <a:r>
              <a:rPr lang="zh-CN" altLang="en-US" dirty="0"/>
              <a:t> </a:t>
            </a:r>
            <a:r>
              <a:rPr lang="en-US" altLang="zh-CN" dirty="0"/>
              <a:t>Arbor</a:t>
            </a:r>
            <a:r>
              <a:rPr lang="zh-CN" altLang="en-US" dirty="0"/>
              <a:t> </a:t>
            </a:r>
            <a:r>
              <a:rPr lang="en-US" altLang="zh-CN" dirty="0"/>
              <a:t>area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Folium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mark</a:t>
            </a:r>
            <a:r>
              <a:rPr lang="zh-CN" altLang="en-US" dirty="0"/>
              <a:t> </a:t>
            </a:r>
            <a:r>
              <a:rPr lang="en-US" altLang="zh-CN" dirty="0"/>
              <a:t>available</a:t>
            </a:r>
            <a:r>
              <a:rPr lang="zh-CN" altLang="en-US" dirty="0"/>
              <a:t> </a:t>
            </a:r>
            <a:r>
              <a:rPr lang="en-US" altLang="zh-CN" dirty="0"/>
              <a:t>apartments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Manhattan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Folium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mark</a:t>
            </a:r>
            <a:r>
              <a:rPr lang="zh-CN" altLang="en-US" dirty="0"/>
              <a:t> </a:t>
            </a:r>
            <a:r>
              <a:rPr lang="en-US" altLang="zh-CN" dirty="0"/>
              <a:t>available</a:t>
            </a:r>
            <a:r>
              <a:rPr lang="zh-CN" altLang="en-US" dirty="0"/>
              <a:t> </a:t>
            </a:r>
            <a:r>
              <a:rPr lang="en-US" altLang="zh-CN" dirty="0"/>
              <a:t>metro</a:t>
            </a:r>
            <a:r>
              <a:rPr lang="zh-CN" altLang="en-US" dirty="0"/>
              <a:t> </a:t>
            </a:r>
            <a:r>
              <a:rPr lang="en-US" altLang="zh-CN" dirty="0"/>
              <a:t>station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Manhattan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Folium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mark</a:t>
            </a:r>
            <a:r>
              <a:rPr lang="zh-CN" altLang="en-US" dirty="0"/>
              <a:t> </a:t>
            </a:r>
            <a:r>
              <a:rPr lang="en-US" altLang="zh-CN" dirty="0"/>
              <a:t>available</a:t>
            </a:r>
            <a:r>
              <a:rPr lang="zh-CN" altLang="en-US" dirty="0"/>
              <a:t> </a:t>
            </a:r>
            <a:r>
              <a:rPr lang="en-US" altLang="zh-CN" dirty="0"/>
              <a:t>venues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Manhattan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 err="1"/>
              <a:t>geopy_distance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nominatim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establish relative</a:t>
            </a:r>
            <a:r>
              <a:rPr lang="zh-CN" altLang="en-US" dirty="0"/>
              <a:t> </a:t>
            </a:r>
            <a:r>
              <a:rPr lang="en-US" altLang="zh-CN" dirty="0"/>
              <a:t>distance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Consolidate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resources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map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Make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</a:p>
          <a:p>
            <a:pPr marL="457200" indent="-457200">
              <a:buFont typeface="+mj-lt"/>
              <a:buAutoNum type="arabicPeriod"/>
            </a:pP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649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77EE36-E59D-4778-8F99-4B470DA4A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86C6C5-47AF-450A-932D-880EF823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87901A-AA64-4940-9803-F67677851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55D9CEEC-5C98-5F49-943C-10C25F2CE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r="-1" b="13459"/>
          <a:stretch/>
        </p:blipFill>
        <p:spPr>
          <a:xfrm>
            <a:off x="3468908" y="21197"/>
            <a:ext cx="12191675" cy="6858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C346EFE-A020-4C65-92C8-E2B280CCA0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37358A4-2D99-49E3-BBD6-C21E1F02F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2E4EAB8-1FC4-4F82-9106-DE03E6C66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7E6F591-11F0-4C85-BEF7-84A49784B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6871253-E869-4E3F-9F52-54B3AB2B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4" y="0"/>
            <a:ext cx="442832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3173B4-45CE-4245-B63A-F5070D755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59895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3200"/>
              <a:t>Current residence in Ann Arbor</a:t>
            </a:r>
            <a:endParaRPr lang="en-US" sz="320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02A13B1-684F-497E-899F-D2C59106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3384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738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377EE36-E59D-4778-8F99-4B470DA4A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586C6C5-47AF-450A-932D-880EF823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587901A-AA64-4940-9803-F67677851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pic>
        <p:nvPicPr>
          <p:cNvPr id="7" name="Picture 6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B05A6D88-244E-8D43-A89E-FEEB166C0E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104" r="9091" b="106"/>
          <a:stretch/>
        </p:blipFill>
        <p:spPr>
          <a:xfrm>
            <a:off x="2399100" y="18964"/>
            <a:ext cx="12191675" cy="685800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C346EFE-A020-4C65-92C8-E2B280CCA0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E37358A4-2D99-49E3-BBD6-C21E1F02F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D2E4EAB8-1FC4-4F82-9106-DE03E6C66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7E6F591-11F0-4C85-BEF7-84A49784B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6871253-E869-4E3F-9F52-54B3AB2B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4" y="0"/>
            <a:ext cx="442832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8B0826-F3E3-BC45-88A1-89CFB4C6F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2659895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3200"/>
              <a:t>Manhattan Map</a:t>
            </a:r>
            <a:br>
              <a:rPr lang="en-US" altLang="zh-CN" sz="3200"/>
            </a:br>
            <a:br>
              <a:rPr lang="en-US" altLang="zh-CN" sz="3200"/>
            </a:br>
            <a:endParaRPr lang="en-US" sz="320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02A13B1-684F-497E-899F-D2C59106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3384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25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77EE36-E59D-4778-8F99-4B470DA4A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86C6C5-47AF-450A-932D-880EF823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87901A-AA64-4940-9803-F67677851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DA9E8CC-6C73-43E6-AF09-B4B1083BC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6DFF5FD-BEF9-4B06-B7C2-58C5CFC92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9A18D1D-88E7-41EF-892F-C99BDEEE5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13E1A2F-E5D7-4888-BA8C-1CDDC7CE2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625649A-4F9D-4D90-8F0A-433D7A1F6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E7686E-F925-CB42-AC96-00B231675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254" y="5166421"/>
            <a:ext cx="8445357" cy="883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4800"/>
              <a:t>Select apartment</a:t>
            </a:r>
            <a:endParaRPr lang="en-US" sz="480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6F31202-25B1-43E6-94C1-CDCAFFE33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B136190B-A371-284F-ADAA-24B6BC055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t="18015" r="-1" b="12019"/>
          <a:stretch/>
        </p:blipFill>
        <p:spPr>
          <a:xfrm>
            <a:off x="1051890" y="450922"/>
            <a:ext cx="10380133" cy="4030679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588507C5-B772-411D-B50E-0C075AD253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466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31B5E-CD90-2D49-A5BE-91288BF3F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74481-0DF9-8C46-AA36-F7C638A17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/>
              <a:t>Discussion</a:t>
            </a:r>
          </a:p>
          <a:p>
            <a:r>
              <a:rPr lang="en-US" dirty="0"/>
              <a:t>Overall, it is a lot of work to obtain the final result. Data are limited and incomplete which needs a lot of processing. The housing price changes every month or everyday even. I hope to get more recent data next time.</a:t>
            </a:r>
          </a:p>
          <a:p>
            <a:r>
              <a:rPr lang="en-US" b="1" dirty="0"/>
              <a:t>Conclusion</a:t>
            </a:r>
          </a:p>
          <a:p>
            <a:r>
              <a:rPr lang="en-US" dirty="0"/>
              <a:t>Folium is a very powerful tool for data scientist to consolidate information and visualize it. Foursquare API contains amazing information's as well. I will certainly add this to my toolkit for future usage.</a:t>
            </a:r>
          </a:p>
          <a:p>
            <a:r>
              <a:rPr lang="en-US" dirty="0"/>
              <a:t>New York is certainly a much larger city than Ann Arbor. So there are more venues around each neighborhood for one to choose.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9496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376</Words>
  <Application>Microsoft Macintosh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MS Shell Dlg 2</vt:lpstr>
      <vt:lpstr>Arial</vt:lpstr>
      <vt:lpstr>Wingdings</vt:lpstr>
      <vt:lpstr>Wingdings 3</vt:lpstr>
      <vt:lpstr>Madison</vt:lpstr>
      <vt:lpstr>Capstone Project - Battle of Neighborhoods</vt:lpstr>
      <vt:lpstr>Introduction</vt:lpstr>
      <vt:lpstr>Problem</vt:lpstr>
      <vt:lpstr>Data Acquisition</vt:lpstr>
      <vt:lpstr>Methodology</vt:lpstr>
      <vt:lpstr>Current residence in Ann Arbor</vt:lpstr>
      <vt:lpstr>Manhattan Map  </vt:lpstr>
      <vt:lpstr>Select apartment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- Battle of Neighborhoods</dc:title>
  <dc:creator>Yiqi Ye</dc:creator>
  <cp:lastModifiedBy>Yiqi Ye</cp:lastModifiedBy>
  <cp:revision>1</cp:revision>
  <dcterms:created xsi:type="dcterms:W3CDTF">2020-01-15T04:54:15Z</dcterms:created>
  <dcterms:modified xsi:type="dcterms:W3CDTF">2020-01-15T04:56:14Z</dcterms:modified>
</cp:coreProperties>
</file>